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991100" cy="5283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320800" y="939800"/>
            <a:ext cx="0" cy="4699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320800" y="1485900"/>
            <a:ext cx="0" cy="508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320800" y="1943100"/>
            <a:ext cx="0" cy="507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320800" y="2070100"/>
            <a:ext cx="0" cy="36703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971800" y="939800"/>
            <a:ext cx="0" cy="17399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971800" y="2882900"/>
            <a:ext cx="0" cy="253999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971800" y="3340100"/>
            <a:ext cx="0" cy="8509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971800" y="4394200"/>
            <a:ext cx="0" cy="10414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971800" y="5638800"/>
            <a:ext cx="0" cy="1016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635500" y="939800"/>
            <a:ext cx="0" cy="48006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901700" y="508000"/>
            <a:ext cx="838200" cy="431800"/>
          </a:xfrm>
          <a:prstGeom prst="rect"/>
          <a:solidFill>
            <a:srgbClr val="578B77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527300" y="508000"/>
            <a:ext cx="889000" cy="431800"/>
          </a:xfrm>
          <a:prstGeom prst="rect"/>
          <a:solidFill>
            <a:srgbClr val="578B77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4076700" y="508000"/>
            <a:ext cx="1117600" cy="431800"/>
          </a:xfrm>
          <a:prstGeom prst="rect"/>
          <a:solidFill>
            <a:srgbClr val="578B77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52513" y="977900"/>
            <a:ext cx="330123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8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250950"/>
            <a:ext cx="692150" cy="0"/>
          </a:xfrm>
          <a:prstGeom prst="line"/>
          <a:ln w="38100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32129" y="1447800"/>
            <a:ext cx="1177340" cy="584200"/>
          </a:xfrm>
          <a:prstGeom prst="rect"/>
          <a:solidFill>
            <a:srgbClr val="FFFFFF"/>
          </a:solidFill>
          <a:effectLst>
            <a:outerShdw dist="50800" dir="2700000" algn="tl" blurRad="76200">
              <a:srgbClr val="000000"/>
            </a:outerShdw>
          </a:effectLst>
          <a:ln w="762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680629" y="21590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327150" y="2425700"/>
            <a:ext cx="1638300" cy="0"/>
          </a:xfrm>
          <a:prstGeom prst="line"/>
          <a:ln w="76200" cmpd="dbl">
            <a:prstDash val="solid"/>
            <a:tailEnd type="triangle" w="med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95652" y="2616200"/>
            <a:ext cx="1352296" cy="330200"/>
          </a:xfrm>
          <a:prstGeom prst="rect"/>
          <a:solidFill>
            <a:srgbClr val="FFFFFF"/>
          </a:solidFill>
          <a:effectLst>
            <a:outerShdw dist="50800" dir="2700000" algn="tl" blurRad="76200">
              <a:srgbClr val="000000"/>
            </a:outerShdw>
          </a:effectLst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2402179" y="3073400"/>
            <a:ext cx="2690520" cy="1866900"/>
          </a:xfrm>
          <a:prstGeom prst="rect"/>
          <a:solidFill>
            <a:srgbClr val="F0F0F0"/>
          </a:solidFill>
          <a:ln w="254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971800" y="3067050"/>
            <a:ext cx="0" cy="698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971800" y="3340100"/>
            <a:ext cx="0" cy="8064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635500" y="3067050"/>
            <a:ext cx="0" cy="10795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466668" y="33782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978150" y="3619500"/>
            <a:ext cx="16510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81171" y="37465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978150" y="3987800"/>
            <a:ext cx="16510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971800" y="4121150"/>
            <a:ext cx="0" cy="698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971800" y="4394200"/>
            <a:ext cx="0" cy="56515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635500" y="4121150"/>
            <a:ext cx="0" cy="838200"/>
          </a:xfrm>
          <a:prstGeom prst="line"/>
          <a:ln w="12700">
            <a:prstDash val="dash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452979" y="4432300"/>
            <a:ext cx="499770" cy="43434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400" err="1" lang="en-en" i="1">
                <a:solidFill>
                  <a:srgbClr val="C8C8C8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400" err="1" lang="en-en" i="1">
                <a:solidFill>
                  <a:srgbClr val="C8C8C8"/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978150" y="4414520"/>
            <a:ext cx="622300" cy="393700"/>
          </a:xfrm>
          <a:custGeom>
            <a:pathLst>
              <a:path w="622300" h="393700">
                <a:moveTo>
                  <a:pt x="0" y="0"/>
                </a:moveTo>
                <a:cubicBezTo>
                  <a:pt x="343686" y="0"/>
                  <a:pt x="622300" y="88132"/>
                  <a:pt x="622300" y="196850"/>
                </a:cubicBezTo>
                <a:cubicBezTo>
                  <a:pt x="622300" y="305567"/>
                  <a:pt x="343686" y="393700"/>
                  <a:pt x="0" y="3937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2402179" y="4127500"/>
            <a:ext cx="2690520" cy="0"/>
          </a:xfrm>
          <a:prstGeom prst="line"/>
          <a:ln w="25400">
            <a:prstDash val="dot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414879" y="3086100"/>
            <a:ext cx="475615" cy="241300"/>
          </a:xfrm>
          <a:custGeom>
            <a:pathLst>
              <a:path w="475615" h="241300">
                <a:moveTo>
                  <a:pt x="0" y="241300"/>
                </a:moveTo>
                <a:lnTo>
                  <a:pt x="0" y="0"/>
                </a:lnTo>
                <a:lnTo>
                  <a:pt x="475615" y="0"/>
                </a:lnTo>
                <a:lnTo>
                  <a:pt x="475615" y="114300"/>
                </a:lnTo>
                <a:lnTo>
                  <a:pt x="348615" y="241300"/>
                </a:lnTo>
                <a:lnTo>
                  <a:pt x="0" y="24130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414879" y="3086100"/>
            <a:ext cx="475615" cy="241300"/>
          </a:xfrm>
          <a:custGeom>
            <a:pathLst>
              <a:path w="475615" h="241300">
                <a:moveTo>
                  <a:pt x="475615" y="0"/>
                </a:moveTo>
                <a:lnTo>
                  <a:pt x="475615" y="114300"/>
                </a:lnTo>
                <a:lnTo>
                  <a:pt x="348615" y="241300"/>
                </a:lnTo>
                <a:lnTo>
                  <a:pt x="0" y="241300"/>
                </a:lnTo>
              </a:path>
            </a:pathLst>
          </a:custGeom>
          <a:noFill/>
          <a:ln w="254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452979" y="3124200"/>
            <a:ext cx="335915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915894" y="3124200"/>
            <a:ext cx="11210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 b="1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2414879" y="4140200"/>
            <a:ext cx="475615" cy="241300"/>
          </a:xfrm>
          <a:custGeom>
            <a:pathLst>
              <a:path w="475615" h="241300">
                <a:moveTo>
                  <a:pt x="0" y="241300"/>
                </a:moveTo>
                <a:lnTo>
                  <a:pt x="0" y="0"/>
                </a:lnTo>
                <a:lnTo>
                  <a:pt x="475615" y="0"/>
                </a:lnTo>
                <a:lnTo>
                  <a:pt x="475615" y="114300"/>
                </a:lnTo>
                <a:lnTo>
                  <a:pt x="348615" y="241300"/>
                </a:lnTo>
                <a:lnTo>
                  <a:pt x="0" y="24130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414879" y="4140200"/>
            <a:ext cx="475615" cy="241300"/>
          </a:xfrm>
          <a:custGeom>
            <a:pathLst>
              <a:path w="475615" h="241300">
                <a:moveTo>
                  <a:pt x="475615" y="0"/>
                </a:moveTo>
                <a:lnTo>
                  <a:pt x="475615" y="114300"/>
                </a:lnTo>
                <a:lnTo>
                  <a:pt x="348615" y="241300"/>
                </a:lnTo>
                <a:lnTo>
                  <a:pt x="0" y="241300"/>
                </a:lnTo>
              </a:path>
            </a:pathLst>
          </a:custGeom>
          <a:noFill/>
          <a:ln w="254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452979" y="4178300"/>
            <a:ext cx="335915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915894" y="41783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 b="1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948522" y="49911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327150" y="5257800"/>
            <a:ext cx="1638300" cy="0"/>
          </a:xfrm>
          <a:prstGeom prst="line"/>
          <a:ln w="76200" cmpd="dbl">
            <a:prstDash val="solid"/>
            <a:tailEnd type="triangle" w="med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532888" y="5422900"/>
            <a:ext cx="82702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537200"/>
            <a:ext cx="1834388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3372612" y="5537200"/>
            <a:ext cx="1834388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